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5" r:id="rId6"/>
    <p:sldId id="260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5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6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5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3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4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6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9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8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6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0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EBE46-C454-431A-91AC-C63134A9709F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4F0CA-5F24-4D84-8963-1C053931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1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971800" y="60198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GV: NGUYỄN VĂN SÁU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5410200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MÔN : CHĂN NUÔI</a:t>
            </a:r>
          </a:p>
          <a:p>
            <a:endParaRPr lang="en-US" dirty="0"/>
          </a:p>
        </p:txBody>
      </p:sp>
      <p:pic>
        <p:nvPicPr>
          <p:cNvPr id="1027" name="Picture 3" descr="C:\Users\Administrator\Downloads\Vở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2057400"/>
            <a:ext cx="4605866" cy="30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" y="76200"/>
            <a:ext cx="40555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TRƯỜNG THPT PHÚ HÒA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33400"/>
            <a:ext cx="2667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TỔ: CÔNG NGHỆ</a:t>
            </a:r>
          </a:p>
          <a:p>
            <a:endParaRPr lang="en-US" dirty="0"/>
          </a:p>
        </p:txBody>
      </p:sp>
      <p:pic>
        <p:nvPicPr>
          <p:cNvPr id="1026" name="Picture 2" descr="C:\Users\Administrator\Downloads\ho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0"/>
            <a:ext cx="2259256" cy="2118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34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91"/>
    </mc:Choice>
    <mc:Fallback xmlns="">
      <p:transition spd="slow" advTm="1899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381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219200"/>
            <a:ext cx="541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I: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nuôi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cương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II: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nuôi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gà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III: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nuôi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heo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2857005"/>
            <a:ext cx="5486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105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thuyết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54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45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Ôn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6</a:t>
            </a:r>
          </a:p>
          <a:p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667000" y="4876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latin typeface="Arial" pitchFamily="34" charset="0"/>
                <a:cs typeface="Arial" pitchFamily="34" charset="0"/>
              </a:rPr>
              <a:t>Tuần</a:t>
            </a:r>
            <a:r>
              <a:rPr lang="en-US" sz="2800" u="sng" dirty="0">
                <a:latin typeface="Arial" pitchFamily="34" charset="0"/>
                <a:cs typeface="Arial" pitchFamily="34" charset="0"/>
              </a:rPr>
              <a:t> 1: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6400" y="540002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1: MỘT SỐ KHÁI NIỆM VỀ GIỐNG.</a:t>
            </a:r>
          </a:p>
          <a:p>
            <a:r>
              <a:rPr lang="en-US" sz="20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2: PHƯƠNG PHÁP CHỌN GIỐNG VẬT NUÔI.</a:t>
            </a:r>
          </a:p>
        </p:txBody>
      </p:sp>
    </p:spTree>
    <p:extLst>
      <p:ext uri="{BB962C8B-B14F-4D97-AF65-F5344CB8AC3E}">
        <p14:creationId xmlns:p14="http://schemas.microsoft.com/office/powerpoint/2010/main" val="390106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28"/>
    </mc:Choice>
    <mc:Fallback xmlns="">
      <p:transition spd="slow" advTm="2302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3048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I: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vật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nuôi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0" y="951131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  <a:sym typeface="Wingdings"/>
              </a:rPr>
              <a:t>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  <a:sym typeface="Wingdings"/>
              </a:rPr>
              <a:t>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  <a:sym typeface="Wingdings"/>
              </a:rPr>
              <a:t>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1689795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1: MỘT SỐ KHÁI NIỆM VỀ GIỐNG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2274570"/>
            <a:ext cx="922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GIỐNG GIA SÚC: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  -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súc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truyền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  -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1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loài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pic>
        <p:nvPicPr>
          <p:cNvPr id="1026" name="Picture 2" descr="C:\Users\Administrator\Desktop\B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3276601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ownloads\he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751898"/>
            <a:ext cx="2743200" cy="2648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ownloads\dê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81400"/>
            <a:ext cx="3200399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04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991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2. GIỐNG THÚ THUẦN: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  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thú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truyền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ổn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mọi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cha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con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cháu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  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1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dòng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800" dirty="0"/>
          </a:p>
        </p:txBody>
      </p:sp>
      <p:pic>
        <p:nvPicPr>
          <p:cNvPr id="2050" name="Picture 2" descr="C:\Users\Administrator\Downloads\heo rừ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199"/>
            <a:ext cx="4495800" cy="352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0" y="6019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Lợn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>
                <a:latin typeface="Arial" pitchFamily="34" charset="0"/>
                <a:cs typeface="Arial" pitchFamily="34" charset="0"/>
              </a:rPr>
              <a:t>rừng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thuần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chủng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60198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Lợn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móng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cái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thuần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chủng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 descr="C:\Users\Administrator\Downloads\móng cá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362199"/>
            <a:ext cx="4343399" cy="352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28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GIỐNG THÚ LAI: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  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thú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2 hay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  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tốt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tốt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ổn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pic>
        <p:nvPicPr>
          <p:cNvPr id="3076" name="Picture 4" descr="C:\Users\Administrator\Downloads\bò la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69081"/>
            <a:ext cx="7010400" cy="4384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0" y="1524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4. LAI KINH TẾ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 Lai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nghệ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):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  - Lai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 hay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thú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tốt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 hay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  -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Thú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dùng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nuôi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thịt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ổn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truyền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  -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“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Ưu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đời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F1 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để đạt lợi trong chăn nuôi.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/>
          </a:p>
        </p:txBody>
      </p:sp>
      <p:pic>
        <p:nvPicPr>
          <p:cNvPr id="4098" name="Picture 2" descr="C:\Users\Administrator\Downloads\lai kinh t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2481262"/>
            <a:ext cx="6934199" cy="407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86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28600"/>
            <a:ext cx="906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5</a:t>
            </a:r>
            <a:r>
              <a:rPr lang="vi-VN" sz="2400" dirty="0"/>
              <a:t>. </a:t>
            </a:r>
            <a:r>
              <a:rPr lang="vi-VN" sz="2400" b="1" dirty="0"/>
              <a:t>NHÂN GIỐNG</a:t>
            </a:r>
            <a:r>
              <a:rPr lang="vi-VN" sz="2400" dirty="0"/>
              <a:t>: Tạo cho giống tăng về số lượng và chất lượng.</a:t>
            </a:r>
            <a:endParaRPr lang="en-US" sz="24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838200"/>
            <a:ext cx="9067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6. SỰ SINH TRƯỞNG: </a:t>
            </a:r>
            <a:r>
              <a:rPr lang="vi-VN" sz="2400" dirty="0"/>
              <a:t> Là sự tích lũy các chất hữu cơ của cơ thể sinh vật, làm cho sinh vật tăng các chiều: dài, ngang, sâu của từng bộ phận và toàn thân, đưa đến tăng khối lượng của toàn bộ phận và toàn thân.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2590800"/>
            <a:ext cx="9067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cs typeface="Arial" pitchFamily="34" charset="0"/>
              </a:rPr>
              <a:t>7. SỰ PHÁT DỤC:</a:t>
            </a:r>
            <a:r>
              <a:rPr lang="vi-VN" sz="2400" dirty="0">
                <a:cs typeface="Arial" pitchFamily="34" charset="0"/>
              </a:rPr>
              <a:t> Sự tăng thêm và hoàn chỉnh các tính chất, chức năng của các bộ phận và toàn thân của cơ thể.</a:t>
            </a:r>
            <a:endParaRPr lang="en-US" sz="2400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0327" y="3698796"/>
            <a:ext cx="6165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Ví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dụ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1: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trống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gáy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đạp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mái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0327" y="4160461"/>
            <a:ext cx="8527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Ví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dụ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Lợn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sơ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dạ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dày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khả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năng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hóa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kém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Heo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trưởng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hàm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đủ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hóa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ăn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tốt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5360790"/>
            <a:ext cx="883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8. CHỌN PHỐI</a:t>
            </a:r>
            <a:r>
              <a:rPr lang="vi-VN" sz="2400" dirty="0"/>
              <a:t>: Chọn đôi giao phối, chọn ghép con đực và con cái để thu được tổ hợp gen mong muốn ở đời sau.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0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482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AutoBVT</cp:lastModifiedBy>
  <cp:revision>65</cp:revision>
  <dcterms:created xsi:type="dcterms:W3CDTF">2021-08-23T05:42:57Z</dcterms:created>
  <dcterms:modified xsi:type="dcterms:W3CDTF">2021-09-05T14:55:49Z</dcterms:modified>
</cp:coreProperties>
</file>